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331" r:id="rId3"/>
    <p:sldId id="409" r:id="rId4"/>
    <p:sldId id="335" r:id="rId5"/>
    <p:sldId id="332" r:id="rId6"/>
    <p:sldId id="400" r:id="rId7"/>
    <p:sldId id="333" r:id="rId8"/>
    <p:sldId id="336" r:id="rId9"/>
    <p:sldId id="337" r:id="rId10"/>
    <p:sldId id="256" r:id="rId11"/>
    <p:sldId id="379" r:id="rId12"/>
    <p:sldId id="257" r:id="rId13"/>
    <p:sldId id="385" r:id="rId14"/>
    <p:sldId id="260" r:id="rId15"/>
    <p:sldId id="406" r:id="rId16"/>
    <p:sldId id="407" r:id="rId17"/>
    <p:sldId id="414" r:id="rId18"/>
    <p:sldId id="264" r:id="rId19"/>
    <p:sldId id="262" r:id="rId20"/>
    <p:sldId id="267" r:id="rId21"/>
    <p:sldId id="269" r:id="rId22"/>
    <p:sldId id="270" r:id="rId23"/>
    <p:sldId id="355" r:id="rId24"/>
    <p:sldId id="271" r:id="rId25"/>
    <p:sldId id="272" r:id="rId26"/>
    <p:sldId id="275" r:id="rId27"/>
    <p:sldId id="276" r:id="rId28"/>
    <p:sldId id="338" r:id="rId29"/>
    <p:sldId id="341" r:id="rId30"/>
    <p:sldId id="277" r:id="rId31"/>
    <p:sldId id="278" r:id="rId32"/>
    <p:sldId id="279" r:id="rId33"/>
    <p:sldId id="390" r:id="rId34"/>
    <p:sldId id="284" r:id="rId35"/>
    <p:sldId id="408" r:id="rId36"/>
    <p:sldId id="281" r:id="rId37"/>
    <p:sldId id="382" r:id="rId38"/>
    <p:sldId id="410" r:id="rId39"/>
    <p:sldId id="383" r:id="rId40"/>
    <p:sldId id="367" r:id="rId41"/>
    <p:sldId id="290" r:id="rId42"/>
    <p:sldId id="293" r:id="rId43"/>
    <p:sldId id="388" r:id="rId44"/>
    <p:sldId id="351" r:id="rId45"/>
    <p:sldId id="381" r:id="rId46"/>
    <p:sldId id="411" r:id="rId47"/>
    <p:sldId id="357" r:id="rId48"/>
    <p:sldId id="353" r:id="rId49"/>
    <p:sldId id="354" r:id="rId50"/>
    <p:sldId id="368" r:id="rId51"/>
    <p:sldId id="302" r:id="rId52"/>
    <p:sldId id="303" r:id="rId53"/>
    <p:sldId id="372" r:id="rId54"/>
    <p:sldId id="304" r:id="rId55"/>
    <p:sldId id="356" r:id="rId56"/>
    <p:sldId id="344" r:id="rId57"/>
    <p:sldId id="306" r:id="rId58"/>
    <p:sldId id="307" r:id="rId59"/>
    <p:sldId id="359" r:id="rId60"/>
    <p:sldId id="386" r:id="rId61"/>
    <p:sldId id="394" r:id="rId62"/>
    <p:sldId id="310" r:id="rId63"/>
    <p:sldId id="311" r:id="rId64"/>
    <p:sldId id="345" r:id="rId65"/>
    <p:sldId id="346" r:id="rId66"/>
    <p:sldId id="313" r:id="rId67"/>
    <p:sldId id="347" r:id="rId68"/>
    <p:sldId id="339" r:id="rId69"/>
    <p:sldId id="318" r:id="rId70"/>
    <p:sldId id="348" r:id="rId71"/>
    <p:sldId id="320" r:id="rId72"/>
    <p:sldId id="321" r:id="rId73"/>
    <p:sldId id="322" r:id="rId74"/>
    <p:sldId id="387" r:id="rId75"/>
    <p:sldId id="324" r:id="rId76"/>
    <p:sldId id="325" r:id="rId77"/>
    <p:sldId id="412" r:id="rId78"/>
    <p:sldId id="328" r:id="rId79"/>
    <p:sldId id="350" r:id="rId80"/>
    <p:sldId id="403" r:id="rId81"/>
    <p:sldId id="405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8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F7363-8B42-4D6C-9302-58834E08A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BC7C1-B0E2-47C9-B684-372E61855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0A87-F643-421D-AECC-21E80B577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A5D8F-F5A3-4545-B8F0-130BFEAB5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B2230-70D6-4962-94EA-480FB2FF7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7D0F-871D-4BB4-8E4F-467AEF08F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1A882-4931-44FF-A006-DCA87D905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FD566-7A9E-4E79-ACC8-026D15244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ADCFE-5039-47D2-8456-426C0D8FC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93F6-8C70-4871-B234-4764E9031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547EF-3621-43A6-9066-33FE165E5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CDAEFD18-4F89-41F4-BFB7-A5A0E8AA0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jpeg"/><Relationship Id="rId18" Type="http://schemas.openxmlformats.org/officeDocument/2006/relationships/image" Target="../media/image141.jpeg"/><Relationship Id="rId3" Type="http://schemas.openxmlformats.org/officeDocument/2006/relationships/image" Target="../media/image126.jpeg"/><Relationship Id="rId21" Type="http://schemas.openxmlformats.org/officeDocument/2006/relationships/image" Target="../media/image144.jpe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17" Type="http://schemas.openxmlformats.org/officeDocument/2006/relationships/image" Target="../media/image140.jpeg"/><Relationship Id="rId2" Type="http://schemas.openxmlformats.org/officeDocument/2006/relationships/image" Target="../media/image125.jpeg"/><Relationship Id="rId16" Type="http://schemas.openxmlformats.org/officeDocument/2006/relationships/image" Target="../media/image139.jpeg"/><Relationship Id="rId20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5" Type="http://schemas.openxmlformats.org/officeDocument/2006/relationships/image" Target="../media/image138.jpeg"/><Relationship Id="rId23" Type="http://schemas.openxmlformats.org/officeDocument/2006/relationships/image" Target="../media/image146.jpeg"/><Relationship Id="rId10" Type="http://schemas.openxmlformats.org/officeDocument/2006/relationships/image" Target="../media/image133.jpeg"/><Relationship Id="rId19" Type="http://schemas.openxmlformats.org/officeDocument/2006/relationships/image" Target="../media/image142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Relationship Id="rId14" Type="http://schemas.openxmlformats.org/officeDocument/2006/relationships/image" Target="../media/image137.jpeg"/><Relationship Id="rId22" Type="http://schemas.openxmlformats.org/officeDocument/2006/relationships/image" Target="../media/image1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26" descr="C:\Documents and Settings\Owner.YOUR-0944CBA8B9\My Documents\HIS 130 spring 07\1024_heilman_big_sky_mont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1027" descr="C:\Documents and Settings\Owner.YOUR-0944CBA8B9\My Documents\HIS 130 spring 07\Little%20ice%20age%20moraines,%20Svalba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0"/>
            <a:ext cx="350520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28" descr="C:\Documents and Settings\Owner.YOUR-0944CBA8B9\My Documents\HIS 130 spring 07\Grosser_Aletschgletscher_3178 glaci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29" descr="C:\Documents and Settings\Owner.YOUR-0944CBA8B9\My Documents\HIS 130 spring 07\lake-tahoe-19_4 ice age trimme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1972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30" descr="C:\Documents and Settings\Owner.YOUR-0944CBA8B9\My Documents\HIS 130 spring 07\saimaa2 ice age en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766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Maps_jpg\Map_02.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0"/>
            <a:ext cx="769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Homer_British_Museum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849438" y="0"/>
            <a:ext cx="5443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default\My Documents\Western Civ I Fall 05\Greece\Zeus Pergam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 descr="C:\Documents and Settings\default\My Documents\Western Civ I Fall 05\Greece\Zeus with Thunderbo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75" y="0"/>
            <a:ext cx="328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nam_poseido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default\My Documents\Western Civ I Fall 05\Greece\Hera se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54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C:\Documents and Settings\default\My Documents\Western Civ I Fall 05\Greece\Demeter giving gra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081213"/>
            <a:ext cx="26670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" descr="flying nike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295400"/>
            <a:ext cx="3194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ottery_big-07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5038" y="1524000"/>
            <a:ext cx="5668962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Documents and Settings\default\My Documents\Western Civ I Fall 05\Greece\Hercules and the Nemean L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337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pottery_big-1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775" y="0"/>
            <a:ext cx="537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ETb-Kylix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53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default\My Documents\Western Civ I Fall 05\Greece\Hades and Perseph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2850" y="69850"/>
            <a:ext cx="6718300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default\My Documents\Western Civ I Fall 05\Greece\aphrodit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7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C:\Documents and Settings\default\My Documents\Western Civ I Fall 05\Greece\Adonis and Aphrod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7775" y="0"/>
            <a:ext cx="53562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HIS 130 spring 07\stone_too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4138" y="0"/>
            <a:ext cx="6435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default\My Documents\Western Civ I Fall 05\Greece\Temple of Apollo bass01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97213"/>
            <a:ext cx="5638800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Documents and Settings\default\My Documents\Western Civ I Fall 05\Greece\Temple nike01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75" y="0"/>
            <a:ext cx="58261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default\My Documents\Western Civ I Fall 05\Greece\box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8388" y="0"/>
            <a:ext cx="4467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default\My Documents\Western Civ I Fall 05\Greece\Rac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9300"/>
            <a:ext cx="914400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116-1633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default\My Documents\Western Civ I Fall 05\Greece\macedonian phalan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9144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default\My Documents\Western Civ I Fall 05\Greece\phalanx pott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5100"/>
            <a:ext cx="9144000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Maps_jpg\Map_02.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9250"/>
            <a:ext cx="91440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Maps_jpg\Map_03.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Owner.YOUR-0944CBA8B9\My Documents\J\herodotus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Owner.YOUR-0944CBA8B9\My Documents\HIS 130 spring 07\themistok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600" y="0"/>
            <a:ext cx="538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ave_painting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0292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2" descr="C:\Documents and Settings\Owner.YOUR-0944CBA8B9\My Documents\HIS 130 spring 07\cave_painting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581400"/>
            <a:ext cx="480536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default\My Documents\Western Civ I Fall 05\Greece\Trire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default\My Documents\Western Civ I Fall 05\Greece\Battle of Thermopyla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default\My Documents\Western Civ I Fall 05\Greece\battle of salami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PeloponnesianWarMap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398463"/>
            <a:ext cx="9144000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default\My Documents\Western Civ I Fall 05\Greece\Aeschyl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687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C:\Documents and Settings\default\My Documents\Western Civ I Fall 05\Greece\Aristophan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0"/>
            <a:ext cx="4216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C:\Documents and Settings\default\My Documents\Western Civ I Fall 05\Greece\sophocle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286000"/>
            <a:ext cx="25019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epidauro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1957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greektheat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theat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52875"/>
            <a:ext cx="44196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C:\Documents and Settings\default\My Documents\Western Civ I Fall 05\Greece\delphi_theater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02050"/>
            <a:ext cx="4724400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default\My Documents\Western Civ I Fall 05\Greece\Peric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5" y="0"/>
            <a:ext cx="4665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ma002030102_acropolis_aeri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880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 descr="acropolis_aerial_l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813050"/>
            <a:ext cx="50292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parthenon_view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346325"/>
            <a:ext cx="6019800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" descr="Partheno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975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map07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5875" y="0"/>
            <a:ext cx="9110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HIS 130 spring 07\Neolithic_pott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050" y="0"/>
            <a:ext cx="631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Bust_Thucydides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0"/>
            <a:ext cx="53355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2" descr="C:\Documents and Settings\default\My Documents\Western Civ I Fall 05\Greece\Thucydid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387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default\My Documents\Western Civ I Fall 05\Greece\Architectural deta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0"/>
            <a:ext cx="415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default\My Documents\Western Civ I Fall 05\Greece\order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Parthenon_S_from_SE4 Doric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253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2" descr="C:\Documents and Settings\default\My Documents\Western Civ I Fall 05\Greece\dor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0663" y="1600200"/>
            <a:ext cx="25733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004_34_l Corinthia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" descr="C:\Documents and Settings\default\My Documents\Western Civ I Fall 05\Greece\Corinthian ord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0913" y="1752600"/>
            <a:ext cx="311308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ionic.bmp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1" descr="img0040_l ionic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81000"/>
            <a:ext cx="3962400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Owner.YOUR-0944CBA8B9\My Documents\FORUM Spring 06\Lecture 2 U.S. History and Business\NYS-Ed-Bld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1773238"/>
            <a:ext cx="67818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 descr="C:\Documents and Settings\default\My Documents\Western Civ I Fall 05\Greece\State Education Building Alban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133-3333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116-1613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116-1628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Owner.YOUR-0944CBA8B9\My Documents\HIS 130 spring 07\mapane fertile cresce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Capitoline%20Museum%20-%20The%20Dying%20Warrior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default\My Documents\Western Civ I Fall 05\Greece\nikes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2700" y="0"/>
            <a:ext cx="4005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default\My Documents\Western Civ I Fall 05\Greece\GOOSEBO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14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1" descr="101-0172_IMG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3716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DircePunishedNaples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722438" y="0"/>
            <a:ext cx="5697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default\My Documents\Western Civ I Fall 05\Greece\Group of Sculptur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6713"/>
            <a:ext cx="9144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116-1640_IMG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pythagoras.gif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5538788" y="1143000"/>
            <a:ext cx="3605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Image33 pythagor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8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7413"/>
            <a:ext cx="4089400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081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0" y="0"/>
            <a:ext cx="2603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5" descr="084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0"/>
            <a:ext cx="2582863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0830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217863"/>
            <a:ext cx="243840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default\My Documents\Western Civ I Fall 05\Greece\Eucli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450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2" descr="EF-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013" y="838200"/>
            <a:ext cx="45989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Archimedes_%28Idealportrait%2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90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1" descr="archimedes_27350_lg.gif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138488"/>
            <a:ext cx="5562600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1" descr="Claw.jpg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6146800" y="0"/>
            <a:ext cx="2997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1" descr="Thesaurus_opticus_Titelblatt.jpg"/>
          <p:cNvPicPr>
            <a:picLocks noGrp="1" noChangeAspect="1"/>
          </p:cNvPicPr>
          <p:nvPr isPhoto="1"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0"/>
            <a:ext cx="36718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1" descr="Archimedes_lever_%28Small%29.jpg"/>
          <p:cNvPicPr>
            <a:picLocks noGrp="1" noChangeAspect="1"/>
          </p:cNvPicPr>
          <p:nvPr isPhoto="1"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011613"/>
            <a:ext cx="42672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Stoneheng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NAMA_Machine_d%27Anticyth%C3%A8re_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727075" y="0"/>
            <a:ext cx="7689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protagoras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135188" y="838200"/>
            <a:ext cx="7008812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1" descr="gs18 protagoras.gif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0" y="3505200"/>
            <a:ext cx="39497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" descr="Protagoras 3.gif"/>
          <p:cNvPicPr>
            <a:picLocks noGrp="1" noChangeAspect="1"/>
          </p:cNvPicPr>
          <p:nvPr isPhoto="1"/>
        </p:nvPicPr>
        <p:blipFill>
          <a:blip r:embed="rId4"/>
          <a:srcRect/>
          <a:stretch>
            <a:fillRect/>
          </a:stretch>
        </p:blipFill>
        <p:spPr bwMode="auto">
          <a:xfrm>
            <a:off x="0" y="228600"/>
            <a:ext cx="18192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default\My Documents\Western Civ I Fall 05\Greece\antisthe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4188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default\My Documents\Western Civ I Fall 05\Greece\dioge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75"/>
            <a:ext cx="9144000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Owner.YOUR-0944CBA8B9\My Documents\HIS 130 spring 07\dioge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950" y="0"/>
            <a:ext cx="537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C:\Documents and Settings\Owner.YOUR-0944CBA8B9\My Documents\HIS 130 spring 07\aristi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5525" y="0"/>
            <a:ext cx="4552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extus_Empiric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6383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elis-ma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0"/>
            <a:ext cx="22098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olympi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4488" y="2667000"/>
            <a:ext cx="49895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OlympicRaceTrackOlympi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719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eli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381000"/>
            <a:ext cx="40497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Owner.YOUR-0944CBA8B9\My Documents\HIS 130 spring 07\karnead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0550" y="0"/>
            <a:ext cx="542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Zeno of Citium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457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default\My Documents\Western Civ I Fall 05\Greece\epicur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24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1" descr="epikouros.jpg"/>
          <p:cNvPicPr>
            <a:picLocks noGrp="1" noChangeAspect="1"/>
          </p:cNvPicPr>
          <p:nvPr isPhoto="1"/>
        </p:nvPicPr>
        <p:blipFill>
          <a:blip r:embed="rId3"/>
          <a:srcRect/>
          <a:stretch>
            <a:fillRect/>
          </a:stretch>
        </p:blipFill>
        <p:spPr bwMode="auto">
          <a:xfrm>
            <a:off x="4360863" y="304800"/>
            <a:ext cx="47831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Owner.YOUR-0944CBA8B9\My Documents\HIS 130 spring 07\floodtablet gilgame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1288" y="0"/>
            <a:ext cx="6321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Owner.YOUR-0944CBA8B9\My Documents\HIS 130 spring 07\sokr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0"/>
            <a:ext cx="496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default\My Documents\Western Civ I Fall 05\Greece\xanthipp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88" y="0"/>
            <a:ext cx="6831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default\My Documents\Western Civ I Fall 05\Greece\Death of Socra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0850"/>
            <a:ext cx="91440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default\My Documents\Western Civ I Fall 05\Greece\Plat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0"/>
            <a:ext cx="641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palazzo_altemps_aristotle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601913" y="0"/>
            <a:ext cx="3940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0" y="590550"/>
            <a:ext cx="91440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Aristotle’s Syllogism</a:t>
            </a:r>
          </a:p>
          <a:p>
            <a:endParaRPr lang="en-US" sz="6000">
              <a:solidFill>
                <a:srgbClr val="FFFFFF"/>
              </a:solidFill>
            </a:endParaRPr>
          </a:p>
          <a:p>
            <a:r>
              <a:rPr lang="en-US" sz="4800">
                <a:solidFill>
                  <a:srgbClr val="FFFFFF"/>
                </a:solidFill>
              </a:rPr>
              <a:t>All men are mortal</a:t>
            </a:r>
          </a:p>
          <a:p>
            <a:r>
              <a:rPr lang="en-US" sz="4800">
                <a:solidFill>
                  <a:srgbClr val="FFFFFF"/>
                </a:solidFill>
              </a:rPr>
              <a:t>Socrates is a man</a:t>
            </a:r>
          </a:p>
          <a:p>
            <a:r>
              <a:rPr lang="en-US" sz="4800">
                <a:solidFill>
                  <a:srgbClr val="FFFFFF"/>
                </a:solidFill>
              </a:rPr>
              <a:t>Therefore, Socrates is mortal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0" y="990600"/>
            <a:ext cx="91440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  Aristotle’s Law of Identity</a:t>
            </a:r>
          </a:p>
          <a:p>
            <a:endParaRPr lang="en-US" sz="6000">
              <a:solidFill>
                <a:srgbClr val="FFFFFF"/>
              </a:solidFill>
            </a:endParaRPr>
          </a:p>
          <a:p>
            <a:r>
              <a:rPr lang="en-US" sz="9600">
                <a:solidFill>
                  <a:srgbClr val="FFFFFF"/>
                </a:solidFill>
              </a:rPr>
              <a:t>          A is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default\My Documents\Western Civ I Fall 05\Greece\mac.empire.al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1038"/>
            <a:ext cx="9144000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5" descr="C:\Documents and Settings\Owner.YOUR-0944CBA8B9\My Documents\J\alexand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0"/>
            <a:ext cx="17160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C:\Documents and Settings\Owner.YOUR-0944CBA8B9\My Documents\HIS 130 spring 07\aristot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0"/>
            <a:ext cx="195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default\My Documents\Western Civ I Fall 05\Greece\Alexander and Por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7788"/>
            <a:ext cx="9144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xenophon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1946275" y="0"/>
            <a:ext cx="5251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HIS 130 spring 07\sarg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1725" y="6350"/>
            <a:ext cx="440055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Alexandrian_Library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7600" y="0"/>
            <a:ext cx="675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1" descr="reonconstruction-storage-rooms-cosmo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48275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895600"/>
            <a:ext cx="920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72188"/>
            <a:ext cx="17335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 descr="hephaisteion2 cropp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4600"/>
            <a:ext cx="32004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 descr="pillars cropp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95600"/>
            <a:ext cx="13906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2" descr="C:\Documents and Settings\default\My Documents\Western Civ I Fall 05\Greece\Plato-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2895600"/>
            <a:ext cx="1371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2" descr="C:\Documents and Settings\Owner.YOUR-0944CBA8B9\My Documents\HIS 130 spring 07\aristotl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2895600"/>
            <a:ext cx="11985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2" descr="C:\Documents and Settings\Owner.YOUR-0944CBA8B9\My Documents\HIS 130 spring 07\sokrate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2895600"/>
            <a:ext cx="990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3" name="Picture 2" descr="C:\Documents and Settings\default\My Documents\Western Civ I Fall 05\Greece\epicur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5257800"/>
            <a:ext cx="10096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10" descr="Image33 pythagoras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3886200"/>
            <a:ext cx="9144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5" name="Picture 2" descr="C:\Documents and Settings\Owner.YOUR-0944CBA8B9\My Documents\HIS 130 spring 07\karneade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4495800"/>
            <a:ext cx="12652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12" descr="Zeno of Citium.bmp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70825" y="4495800"/>
            <a:ext cx="12731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5" descr="C:\Documents and Settings\Owner.YOUR-0944CBA8B9\My Documents\J\alexander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05600" y="2895600"/>
            <a:ext cx="10731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8" name="Picture 14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6072188"/>
            <a:ext cx="15811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9" name="Picture 15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9530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0" name="Picture 16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343400"/>
            <a:ext cx="135255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1" name="Picture 18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2850" y="6072188"/>
            <a:ext cx="15811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2" name="Picture 19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343400"/>
            <a:ext cx="1149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3" name="Picture 22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4343400"/>
            <a:ext cx="45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4" name="Picture 23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588" y="5257800"/>
            <a:ext cx="4810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5" name="Picture 24" descr="pillars croppe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3350" y="2895600"/>
            <a:ext cx="13906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6" name="Picture 25" descr="hephaisteion2 cropp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514600"/>
            <a:ext cx="32004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7" name="Picture 26" descr="hephaisteion2 croppe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514600"/>
            <a:ext cx="320040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8" name="Picture 27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5943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9" name="Picture 28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886200"/>
            <a:ext cx="3048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0" name="Picture 29" descr="parthenon3 cropped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67400" y="2895600"/>
            <a:ext cx="796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1" name="Picture 30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343400"/>
            <a:ext cx="533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2" name="Picture 31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410200"/>
            <a:ext cx="533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3" name="Picture 32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5562600"/>
            <a:ext cx="457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4" name="Picture 33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1400" y="4953000"/>
            <a:ext cx="457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5" name="Picture 34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6400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6" name="Picture 35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6096000"/>
            <a:ext cx="703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7" name="Picture 36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953000"/>
            <a:ext cx="1454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8" name="Picture 37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5410200"/>
            <a:ext cx="920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99" name="Picture 38" descr="parthenon3 cropped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048000" y="4953000"/>
            <a:ext cx="28733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0" name="Picture 17" descr="parthenon3 cropped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105400" y="5124450"/>
            <a:ext cx="862013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1" name="Picture 39" descr="parthenon3 cropped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76400" y="4267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2" name="Picture 40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410200"/>
            <a:ext cx="7683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3" name="Picture 41" descr="parthenon3 cropp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343400"/>
            <a:ext cx="10477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4" name="Picture 42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724400"/>
            <a:ext cx="10731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5" name="Picture 43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5518150"/>
            <a:ext cx="539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6" name="Picture 44" descr="2066ThroneStoneAncientGreek62365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95400" y="44958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7" name="Picture 45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51054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8" name="Picture 46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097463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09" name="Picture 47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52578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0" name="Picture 48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495800"/>
            <a:ext cx="304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1" name="Picture 49" descr="2066ThroneStoneAncientGreek6236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4267200"/>
            <a:ext cx="3810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2" name="Picture 51" descr="SPQR cropped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581400" y="1447800"/>
            <a:ext cx="1935163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3" name="Picture 52" descr="Roman_Forum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590800" y="0"/>
            <a:ext cx="39624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4" name="Picture 53" descr="Statue-Augustus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53200" y="0"/>
            <a:ext cx="164782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5" name="Picture 50" descr="Colosseum_in_Rome%2C_Italy_-_April_2007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772400" y="228600"/>
            <a:ext cx="13716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6" name="Picture 54" descr="323004703_29787503ca_b Julius Caesar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62000" y="0"/>
            <a:ext cx="18351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117" name="Picture 55" descr="pontduGard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1066800"/>
            <a:ext cx="13144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118" name="TextBox 62"/>
          <p:cNvSpPr txBox="1">
            <a:spLocks noChangeArrowheads="1"/>
          </p:cNvSpPr>
          <p:nvPr/>
        </p:nvSpPr>
        <p:spPr bwMode="auto">
          <a:xfrm>
            <a:off x="152400" y="1828800"/>
            <a:ext cx="5381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>
                <a:solidFill>
                  <a:srgbClr val="F8F8F8"/>
                </a:solidFill>
                <a:latin typeface="Beckett" pitchFamily="2" charset="0"/>
              </a:rPr>
              <a:t>R</a:t>
            </a:r>
          </a:p>
        </p:txBody>
      </p:sp>
      <p:sp>
        <p:nvSpPr>
          <p:cNvPr id="88119" name="TextBox 63"/>
          <p:cNvSpPr txBox="1">
            <a:spLocks noChangeArrowheads="1"/>
          </p:cNvSpPr>
          <p:nvPr/>
        </p:nvSpPr>
        <p:spPr bwMode="auto">
          <a:xfrm>
            <a:off x="2819400" y="1828800"/>
            <a:ext cx="550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>
                <a:solidFill>
                  <a:srgbClr val="F8F8F8"/>
                </a:solidFill>
                <a:latin typeface="Beckett" pitchFamily="2" charset="0"/>
              </a:rPr>
              <a:t>O</a:t>
            </a:r>
          </a:p>
        </p:txBody>
      </p:sp>
      <p:sp>
        <p:nvSpPr>
          <p:cNvPr id="88120" name="TextBox 64"/>
          <p:cNvSpPr txBox="1">
            <a:spLocks noChangeArrowheads="1"/>
          </p:cNvSpPr>
          <p:nvPr/>
        </p:nvSpPr>
        <p:spPr bwMode="auto">
          <a:xfrm>
            <a:off x="5715000" y="1828800"/>
            <a:ext cx="6461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>
                <a:solidFill>
                  <a:srgbClr val="F8F8F8"/>
                </a:solidFill>
                <a:latin typeface="Beckett" pitchFamily="2" charset="0"/>
              </a:rPr>
              <a:t>M</a:t>
            </a:r>
          </a:p>
        </p:txBody>
      </p:sp>
      <p:sp>
        <p:nvSpPr>
          <p:cNvPr id="88121" name="TextBox 65"/>
          <p:cNvSpPr txBox="1">
            <a:spLocks noChangeArrowheads="1"/>
          </p:cNvSpPr>
          <p:nvPr/>
        </p:nvSpPr>
        <p:spPr bwMode="auto">
          <a:xfrm>
            <a:off x="8458200" y="1828800"/>
            <a:ext cx="492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4000">
                <a:solidFill>
                  <a:srgbClr val="FFFFFF"/>
                </a:solidFill>
                <a:latin typeface="Beckett" pitchFamily="2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Owner.YOUR-0944CBA8B9\My Documents\HIS 130 spring 07\PhoenicianShip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63913"/>
            <a:ext cx="4419600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C:\Documents and Settings\Owner.YOUR-0944CBA8B9\My Documents\HIS 130 spring 07\sh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0"/>
            <a:ext cx="3352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C:\Documents and Settings\Owner.YOUR-0944CBA8B9\My Documents\HIS 130 spring 07\PhoenicianCoin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34290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C:\Documents and Settings\Owner.YOUR-0944CBA8B9\My Documents\HIS 130 spring 07\PhoenicianShip1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681413"/>
            <a:ext cx="41148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28</Words>
  <Application>Microsoft PowerPoint</Application>
  <PresentationFormat>On-screen Show (4:3)</PresentationFormat>
  <Paragraphs>12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Times New Roman</vt:lpstr>
      <vt:lpstr>Arial</vt:lpstr>
      <vt:lpstr>Calibri</vt:lpstr>
      <vt:lpstr>Beckett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Anadio</dc:creator>
  <cp:lastModifiedBy>Anthony Anadio</cp:lastModifiedBy>
  <cp:revision>39</cp:revision>
  <dcterms:created xsi:type="dcterms:W3CDTF">2005-08-31T12:35:30Z</dcterms:created>
  <dcterms:modified xsi:type="dcterms:W3CDTF">2008-09-16T19:32:59Z</dcterms:modified>
</cp:coreProperties>
</file>